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9" r:id="rId4"/>
    <p:sldId id="263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embeddedFontLst>
    <p:embeddedFont>
      <p:font typeface="나눔바른고딕OTF Ligh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8AF86-B3E4-063A-F56F-1EF37F0ED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7F9A99-9698-6191-C105-D32F3D226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F2E03-5A91-ADD5-635E-778EF4B5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4DD3C-9480-C4DE-BA3B-12D364AC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EA0C4-0132-7199-35C6-2312A589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8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FA4F7-9007-58F5-1C32-4173BF3F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48F5E-9D75-822A-FA98-806402E2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840-060B-7174-99C7-9782E63F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1371-4FAF-8FB4-7BC1-E634CDDF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FD302-1584-47C1-A8F5-2C1A9DE9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5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876134-0F09-7F79-5F3A-DE568579B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86F162-3DB5-7353-560F-42A19CD4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4D600-9D21-7C12-4713-EFEDAEA4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93AB0-1B8C-D950-1B65-5E9ACA1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4BD45-147A-1BA1-C050-E333885D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7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158C-9B4B-07C3-DFEE-D566C72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AE4-1D95-DBC8-7FC4-F16C2C2B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753BD-67F6-3649-19BE-93DB5B9F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5E805-ACDA-0671-0E15-6605E2E7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AFB36-AA73-76A5-E839-73EA91C4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D8890-D129-FA11-2C47-FA4D043D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F00B7-1BA6-882D-713A-932C67EB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89911-4356-F5AC-4A95-3672FAB8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91638-BBD4-3B36-ED8F-11F69A27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E2AF1-AE69-6F6A-3C8A-D0A2BF33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7C7AC-F608-6EBB-AB26-EB5DC37F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55B-28DB-D201-FD07-417103A8B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085BE-FDCA-DB99-390A-519ACAEB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61053-94DD-7049-861F-8FCE7C5D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D9AB1-0E50-A924-15E6-1C054856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21393-E607-C470-BDE9-F98B92B8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FBBF-65BA-75F5-2DF3-4DD56532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891A5-622B-E112-45A1-520A57B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23170-2854-A568-5AEF-3B443527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28123-EDA7-04FB-C896-39B0C830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CAF91-F77D-1038-7F68-43AECD7C0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9107B3-7B33-7420-F113-70B9AF1B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500A16-3074-4C99-EC76-6483B93B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AD2D-28DE-C296-3AFC-E8C33C3E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41F1-EF0A-8524-316F-B9BCD2CE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621ED5-1815-0A42-A65B-020B6570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93994A-A616-7A90-F9BE-CDF16CC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6E692-672A-33ED-2BD9-9A7B27AD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4DEE1E-38E6-749C-708E-3B418D20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D79780-CC41-9D75-F2A5-2AA41EA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2C94D-BB43-4E78-8140-30F31649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7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0A29-6E66-1AF6-4EEA-DAA82F60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8C67-1F20-322B-7967-A5CF66C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48EA6-7E21-1E3F-FCA5-3C9550AB8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878C3-775C-333B-3427-30BCBC8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6C317-CD53-8B76-04B8-E57D567F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FA10-3A97-0373-AD11-FAEDC20A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DBAA-DAFC-2857-9ACC-FBA0B3B4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BB3BC5-AF2B-7092-AEDC-F3DB649E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5E101-0856-FD14-3412-4B12AC64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6B342-1E68-A238-6E2F-7E7CC54C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08E46-9490-2B57-A010-ABD6D117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41D0-B963-328F-A5A5-6052C06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E6A385-5360-283D-E8D2-0A7B9D42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32DB3-63EC-7F25-8C98-FC68DADA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2231C-0225-7A89-46AC-E6364E98C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5BBAC-BA19-4CCB-8E51-297211A05BA0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F6319-AEE3-8D0C-9B6D-5B714D53E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959D2-44B2-CDDC-AE53-517D99866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69A654-B301-977B-68CB-54925CDB8F4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6453" y="2721634"/>
            <a:ext cx="79363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257D10-1C4C-B315-B677-2807E197A06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6751607" y="2721634"/>
            <a:ext cx="79363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B402113-257F-B18D-28A2-4AC4E544F9A1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2541915" y="2721634"/>
            <a:ext cx="79363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E432A72-DC01-BB76-6E30-BE1EBD4D092B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4646761" y="2721634"/>
            <a:ext cx="79363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BDB1F0-ECC3-5B8E-3AC4-39FB2A5A8C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96000" y="1561381"/>
            <a:ext cx="0" cy="8712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8AAD79-760E-F78E-EDF8-FE19DFA44855}"/>
              </a:ext>
            </a:extLst>
          </p:cNvPr>
          <p:cNvSpPr/>
          <p:nvPr/>
        </p:nvSpPr>
        <p:spPr>
          <a:xfrm>
            <a:off x="5440392" y="983411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8EFEB3-EC55-5E3E-CA61-F4A445E55939}"/>
              </a:ext>
            </a:extLst>
          </p:cNvPr>
          <p:cNvSpPr/>
          <p:nvPr/>
        </p:nvSpPr>
        <p:spPr>
          <a:xfrm>
            <a:off x="5440392" y="2432649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마켓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F168F1-9CCF-61FB-A832-1C295174881E}"/>
              </a:ext>
            </a:extLst>
          </p:cNvPr>
          <p:cNvSpPr/>
          <p:nvPr/>
        </p:nvSpPr>
        <p:spPr>
          <a:xfrm>
            <a:off x="7545238" y="2432649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365129-A177-5A74-2D3F-CBB7E2D67824}"/>
              </a:ext>
            </a:extLst>
          </p:cNvPr>
          <p:cNvSpPr/>
          <p:nvPr/>
        </p:nvSpPr>
        <p:spPr>
          <a:xfrm>
            <a:off x="9650084" y="2432649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MY</a:t>
            </a:r>
            <a:endParaRPr lang="ko-KR" altLang="en-US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7EBD7A-D7DE-34E7-125A-004C375D4897}"/>
              </a:ext>
            </a:extLst>
          </p:cNvPr>
          <p:cNvSpPr/>
          <p:nvPr/>
        </p:nvSpPr>
        <p:spPr>
          <a:xfrm>
            <a:off x="3335546" y="2432649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5D04E0-AA9F-87A1-1E2D-52595EB8B576}"/>
              </a:ext>
            </a:extLst>
          </p:cNvPr>
          <p:cNvSpPr/>
          <p:nvPr/>
        </p:nvSpPr>
        <p:spPr>
          <a:xfrm>
            <a:off x="1230700" y="2432649"/>
            <a:ext cx="1311215" cy="5779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91193F-2FC2-4EAE-3BF7-1733A5DB2DC7}"/>
              </a:ext>
            </a:extLst>
          </p:cNvPr>
          <p:cNvSpPr/>
          <p:nvPr/>
        </p:nvSpPr>
        <p:spPr>
          <a:xfrm>
            <a:off x="9640020" y="3351362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장바구니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E395A7-A2F9-D2C7-8CF1-7EE942ED7AFE}"/>
              </a:ext>
            </a:extLst>
          </p:cNvPr>
          <p:cNvSpPr/>
          <p:nvPr/>
        </p:nvSpPr>
        <p:spPr>
          <a:xfrm>
            <a:off x="9640020" y="3901295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계정정보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014FB-2F19-35F4-7B9F-6665F03CA111}"/>
              </a:ext>
            </a:extLst>
          </p:cNvPr>
          <p:cNvSpPr/>
          <p:nvPr/>
        </p:nvSpPr>
        <p:spPr>
          <a:xfrm>
            <a:off x="9640020" y="4451228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9CBC24-1348-67D3-51B5-6C995CA0A1D2}"/>
              </a:ext>
            </a:extLst>
          </p:cNvPr>
          <p:cNvSpPr/>
          <p:nvPr/>
        </p:nvSpPr>
        <p:spPr>
          <a:xfrm>
            <a:off x="3315419" y="3351362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카테고리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1EC30-1C18-D98E-1E89-9CB6FB8211EF}"/>
              </a:ext>
            </a:extLst>
          </p:cNvPr>
          <p:cNvSpPr/>
          <p:nvPr/>
        </p:nvSpPr>
        <p:spPr>
          <a:xfrm>
            <a:off x="3315419" y="3901295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추천상품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C19158-9CC0-8D69-C0BA-D19CE7E6579F}"/>
              </a:ext>
            </a:extLst>
          </p:cNvPr>
          <p:cNvSpPr/>
          <p:nvPr/>
        </p:nvSpPr>
        <p:spPr>
          <a:xfrm>
            <a:off x="7545238" y="3351362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BE8194-F9CF-E94E-AC70-5BC3ADD91F86}"/>
              </a:ext>
            </a:extLst>
          </p:cNvPr>
          <p:cNvSpPr/>
          <p:nvPr/>
        </p:nvSpPr>
        <p:spPr>
          <a:xfrm>
            <a:off x="1210573" y="3351362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 페이지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0825E-332F-B871-863D-D273345C36DF}"/>
              </a:ext>
            </a:extLst>
          </p:cNvPr>
          <p:cNvSpPr/>
          <p:nvPr/>
        </p:nvSpPr>
        <p:spPr>
          <a:xfrm>
            <a:off x="1210573" y="3901295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1C24D-6886-4C74-1B52-1F7212679B31}"/>
              </a:ext>
            </a:extLst>
          </p:cNvPr>
          <p:cNvSpPr/>
          <p:nvPr/>
        </p:nvSpPr>
        <p:spPr>
          <a:xfrm>
            <a:off x="1210573" y="4451228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DA4795-6E60-9A9E-400A-DA09898E72D9}"/>
              </a:ext>
            </a:extLst>
          </p:cNvPr>
          <p:cNvSpPr/>
          <p:nvPr/>
        </p:nvSpPr>
        <p:spPr>
          <a:xfrm>
            <a:off x="1230700" y="5001159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6D4C4E-745A-A7BE-4F66-7EECA09C733E}"/>
              </a:ext>
            </a:extLst>
          </p:cNvPr>
          <p:cNvSpPr/>
          <p:nvPr/>
        </p:nvSpPr>
        <p:spPr>
          <a:xfrm>
            <a:off x="9640020" y="5001160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4FAD64-9FC5-529E-D432-A4A1D9337818}"/>
              </a:ext>
            </a:extLst>
          </p:cNvPr>
          <p:cNvSpPr/>
          <p:nvPr/>
        </p:nvSpPr>
        <p:spPr>
          <a:xfrm>
            <a:off x="3315419" y="4459976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모델 이미지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4C89D7-C169-E224-70EE-654E33F04B71}"/>
              </a:ext>
            </a:extLst>
          </p:cNvPr>
          <p:cNvSpPr/>
          <p:nvPr/>
        </p:nvSpPr>
        <p:spPr>
          <a:xfrm>
            <a:off x="3315419" y="5018657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9B4DFC-0BA1-9E52-2042-6E2327DEA735}"/>
              </a:ext>
            </a:extLst>
          </p:cNvPr>
          <p:cNvSpPr/>
          <p:nvPr/>
        </p:nvSpPr>
        <p:spPr>
          <a:xfrm>
            <a:off x="7545238" y="3901294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6D4C4E-745A-A7BE-4F66-7EECA09C733E}"/>
              </a:ext>
            </a:extLst>
          </p:cNvPr>
          <p:cNvSpPr/>
          <p:nvPr/>
        </p:nvSpPr>
        <p:spPr>
          <a:xfrm>
            <a:off x="5410201" y="3351362"/>
            <a:ext cx="1331342" cy="4183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AFB55F-2694-5379-DE49-A41B49A467B1}"/>
              </a:ext>
            </a:extLst>
          </p:cNvPr>
          <p:cNvSpPr/>
          <p:nvPr/>
        </p:nvSpPr>
        <p:spPr>
          <a:xfrm>
            <a:off x="3144120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52BCF6-2175-17C6-AAC4-C7A2315962E7}"/>
              </a:ext>
            </a:extLst>
          </p:cNvPr>
          <p:cNvGrpSpPr/>
          <p:nvPr/>
        </p:nvGrpSpPr>
        <p:grpSpPr>
          <a:xfrm>
            <a:off x="3144120" y="217923"/>
            <a:ext cx="5558372" cy="423566"/>
            <a:chOff x="3493264" y="217923"/>
            <a:chExt cx="5558372" cy="4235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8CD00D-8820-2B0F-2576-CBD71CD30E00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5135134-2F7E-6F57-7AED-70A941D30C11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E27F949-3329-D458-7599-1168995E6359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C20CF-803F-1807-D69E-FE92C3A54D2D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18A7F7-8FB0-FA51-B15F-1B7B23363174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4630051-16B9-CDA5-7D18-96FB99993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8B2C8-F58B-524A-343B-FD44651357D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51883C-DF55-8748-DFE1-DB4E53AF2A4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77DB2D-E40E-7E0B-9C11-70A271F85D53}"/>
              </a:ext>
            </a:extLst>
          </p:cNvPr>
          <p:cNvSpPr/>
          <p:nvPr/>
        </p:nvSpPr>
        <p:spPr>
          <a:xfrm>
            <a:off x="3144120" y="812800"/>
            <a:ext cx="5558372" cy="2235200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홍보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F2F62-E7F7-D745-9546-C5DF53A2A557}"/>
              </a:ext>
            </a:extLst>
          </p:cNvPr>
          <p:cNvSpPr/>
          <p:nvPr/>
        </p:nvSpPr>
        <p:spPr>
          <a:xfrm>
            <a:off x="3144120" y="3489469"/>
            <a:ext cx="5558372" cy="168342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추천상품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46F3C1-F50C-2479-FD37-1863A3C9E4FD}"/>
              </a:ext>
            </a:extLst>
          </p:cNvPr>
          <p:cNvSpPr/>
          <p:nvPr/>
        </p:nvSpPr>
        <p:spPr>
          <a:xfrm>
            <a:off x="3144120" y="5773782"/>
            <a:ext cx="5558372" cy="96876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회사정보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카피라이트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 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49463" y="217923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신제품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남성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여성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세일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8" idx="0"/>
            <a:endCxn id="16" idx="0"/>
          </p:cNvCxnSpPr>
          <p:nvPr/>
        </p:nvCxnSpPr>
        <p:spPr>
          <a:xfrm rot="16200000" flipV="1">
            <a:off x="8035479" y="-2424861"/>
            <a:ext cx="12700" cy="5285568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187606" y="3651027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 알고리즘 </a:t>
            </a:r>
            <a:r>
              <a:rPr lang="en-US" altLang="ko-KR" dirty="0" smtClean="0">
                <a:solidFill>
                  <a:schemeClr val="tx1"/>
                </a:solidFill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</a:rPr>
              <a:t>이벤트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꺾인 연결선 31"/>
          <p:cNvCxnSpPr>
            <a:stCxn id="31" idx="1"/>
            <a:endCxn id="2" idx="3"/>
          </p:cNvCxnSpPr>
          <p:nvPr/>
        </p:nvCxnSpPr>
        <p:spPr>
          <a:xfrm rot="10800000" flipV="1">
            <a:off x="8702492" y="3967446"/>
            <a:ext cx="485114" cy="36373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1"/>
            <a:endCxn id="17" idx="3"/>
          </p:cNvCxnSpPr>
          <p:nvPr/>
        </p:nvCxnSpPr>
        <p:spPr>
          <a:xfrm rot="10800000" flipV="1">
            <a:off x="8702493" y="1449880"/>
            <a:ext cx="346247" cy="48052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8739" y="952375"/>
            <a:ext cx="3935335" cy="9950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스테디셀러 세 가지 상품 자동 회전 </a:t>
            </a:r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페이지 시간 지나면 자동 스크롤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E8E01A-7759-DB51-3EB5-344644DB947D}"/>
              </a:ext>
            </a:extLst>
          </p:cNvPr>
          <p:cNvSpPr/>
          <p:nvPr/>
        </p:nvSpPr>
        <p:spPr>
          <a:xfrm>
            <a:off x="2406769" y="175925"/>
            <a:ext cx="6260336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35179-67EF-BA1B-3410-628525644A55}"/>
              </a:ext>
            </a:extLst>
          </p:cNvPr>
          <p:cNvGrpSpPr/>
          <p:nvPr/>
        </p:nvGrpSpPr>
        <p:grpSpPr>
          <a:xfrm>
            <a:off x="2406769" y="226962"/>
            <a:ext cx="6260336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3FB4AE-39F9-F31E-A971-4ACED4430FC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D30DAF-698D-A638-A0BE-F9C7FC303CA5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969D0D9-795A-27B8-3776-14527CCCA25C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3025E-42CE-0E0A-8935-8B0FA7586420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36C868-CABE-12AB-F81A-C24B4A53B679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5FC028-89E4-1EA0-10A4-00623BBB8623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1BA3ED7-2E93-98E9-B7A1-9AB6AB703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079D79-0B16-C714-D9B8-C4343976E3F6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597918-F63F-401B-68E9-6E8AE10BE09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3EF3F-98A3-4EF9-CDB4-ED0BD4019ED0}"/>
              </a:ext>
            </a:extLst>
          </p:cNvPr>
          <p:cNvSpPr/>
          <p:nvPr/>
        </p:nvSpPr>
        <p:spPr>
          <a:xfrm>
            <a:off x="2560973" y="1266639"/>
            <a:ext cx="1157630" cy="511674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필터</a:t>
            </a:r>
            <a:endParaRPr lang="en-US" altLang="ko-KR" b="1" dirty="0">
              <a:solidFill>
                <a:schemeClr val="tx1"/>
              </a:solidFill>
              <a:highlight>
                <a:srgbClr val="FF0000"/>
              </a:highlight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카테고리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성별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브랜드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 등등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5630C3-6F61-9D95-848D-51E6750F056F}"/>
              </a:ext>
            </a:extLst>
          </p:cNvPr>
          <p:cNvSpPr txBox="1"/>
          <p:nvPr/>
        </p:nvSpPr>
        <p:spPr>
          <a:xfrm>
            <a:off x="137207" y="176379"/>
            <a:ext cx="12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78FBAF-643D-A513-F783-F08763B572BB}"/>
              </a:ext>
            </a:extLst>
          </p:cNvPr>
          <p:cNvGrpSpPr/>
          <p:nvPr/>
        </p:nvGrpSpPr>
        <p:grpSpPr>
          <a:xfrm>
            <a:off x="3972902" y="1266638"/>
            <a:ext cx="4374248" cy="5116743"/>
            <a:chOff x="5212938" y="1550122"/>
            <a:chExt cx="4113502" cy="453019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BD7D3F-6B5A-A04C-C6D8-7A5EAF9859F2}"/>
                </a:ext>
              </a:extLst>
            </p:cNvPr>
            <p:cNvSpPr/>
            <p:nvPr/>
          </p:nvSpPr>
          <p:spPr>
            <a:xfrm>
              <a:off x="5212938" y="1550125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CDCB0A-691A-FAF7-1F80-98B758BAFE5F}"/>
                </a:ext>
              </a:extLst>
            </p:cNvPr>
            <p:cNvSpPr/>
            <p:nvPr/>
          </p:nvSpPr>
          <p:spPr>
            <a:xfrm>
              <a:off x="6303599" y="1550122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84B4B4-A40E-01D4-6117-C362E43F9833}"/>
                </a:ext>
              </a:extLst>
            </p:cNvPr>
            <p:cNvSpPr/>
            <p:nvPr/>
          </p:nvSpPr>
          <p:spPr>
            <a:xfrm>
              <a:off x="7381457" y="1550123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8F530C-5922-FFF6-BF76-CC9896371B62}"/>
                </a:ext>
              </a:extLst>
            </p:cNvPr>
            <p:cNvSpPr/>
            <p:nvPr/>
          </p:nvSpPr>
          <p:spPr>
            <a:xfrm>
              <a:off x="8472118" y="1550123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0AF467-C145-4C23-2F76-31FA2E86E215}"/>
                </a:ext>
              </a:extLst>
            </p:cNvPr>
            <p:cNvSpPr/>
            <p:nvPr/>
          </p:nvSpPr>
          <p:spPr>
            <a:xfrm>
              <a:off x="5212938" y="2493262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03CBB0-14A8-60C0-C959-1E005BEAF41D}"/>
                </a:ext>
              </a:extLst>
            </p:cNvPr>
            <p:cNvSpPr/>
            <p:nvPr/>
          </p:nvSpPr>
          <p:spPr>
            <a:xfrm>
              <a:off x="6303599" y="2493259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51BDEA4-7184-06D0-913E-BF33CB147C76}"/>
                </a:ext>
              </a:extLst>
            </p:cNvPr>
            <p:cNvSpPr/>
            <p:nvPr/>
          </p:nvSpPr>
          <p:spPr>
            <a:xfrm>
              <a:off x="7381457" y="2493260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71EC32-AC50-DC39-1251-3FA91B268F23}"/>
                </a:ext>
              </a:extLst>
            </p:cNvPr>
            <p:cNvSpPr/>
            <p:nvPr/>
          </p:nvSpPr>
          <p:spPr>
            <a:xfrm>
              <a:off x="8472118" y="2493260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5DC401-33CF-099B-8917-538F6C87C3B2}"/>
                </a:ext>
              </a:extLst>
            </p:cNvPr>
            <p:cNvSpPr/>
            <p:nvPr/>
          </p:nvSpPr>
          <p:spPr>
            <a:xfrm>
              <a:off x="5212938" y="3436399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F3E4859-AD3C-AD5A-3A7E-9F97143196B5}"/>
                </a:ext>
              </a:extLst>
            </p:cNvPr>
            <p:cNvSpPr/>
            <p:nvPr/>
          </p:nvSpPr>
          <p:spPr>
            <a:xfrm>
              <a:off x="6303599" y="3436396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D366249-FAF1-FB89-A658-A4F278172DBF}"/>
                </a:ext>
              </a:extLst>
            </p:cNvPr>
            <p:cNvSpPr/>
            <p:nvPr/>
          </p:nvSpPr>
          <p:spPr>
            <a:xfrm>
              <a:off x="7381457" y="3436397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9B26C3D-32D4-7BFD-EAF8-BAFD8CE1FA94}"/>
                </a:ext>
              </a:extLst>
            </p:cNvPr>
            <p:cNvSpPr/>
            <p:nvPr/>
          </p:nvSpPr>
          <p:spPr>
            <a:xfrm>
              <a:off x="8472118" y="3436397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DDEBC8D-A682-BF1D-C7AA-7DB7948BBF0A}"/>
                </a:ext>
              </a:extLst>
            </p:cNvPr>
            <p:cNvSpPr/>
            <p:nvPr/>
          </p:nvSpPr>
          <p:spPr>
            <a:xfrm>
              <a:off x="5212938" y="4379536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2055A7B-3457-26A7-4E86-147BD07F7A31}"/>
                </a:ext>
              </a:extLst>
            </p:cNvPr>
            <p:cNvSpPr/>
            <p:nvPr/>
          </p:nvSpPr>
          <p:spPr>
            <a:xfrm>
              <a:off x="6303599" y="4379533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C737D31-A188-830A-E106-C82070838E55}"/>
                </a:ext>
              </a:extLst>
            </p:cNvPr>
            <p:cNvSpPr/>
            <p:nvPr/>
          </p:nvSpPr>
          <p:spPr>
            <a:xfrm>
              <a:off x="7381457" y="4379534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DBA1ED-266A-44BB-92D6-A7CDFAB3FD97}"/>
                </a:ext>
              </a:extLst>
            </p:cNvPr>
            <p:cNvSpPr/>
            <p:nvPr/>
          </p:nvSpPr>
          <p:spPr>
            <a:xfrm>
              <a:off x="8472118" y="4379534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7A8727-8835-1B1C-D86C-B8DAF80E5BE8}"/>
                </a:ext>
              </a:extLst>
            </p:cNvPr>
            <p:cNvSpPr/>
            <p:nvPr/>
          </p:nvSpPr>
          <p:spPr>
            <a:xfrm>
              <a:off x="5212938" y="5322673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BAEA32-C54D-3916-FF75-AFB2C3A205EA}"/>
                </a:ext>
              </a:extLst>
            </p:cNvPr>
            <p:cNvSpPr/>
            <p:nvPr/>
          </p:nvSpPr>
          <p:spPr>
            <a:xfrm>
              <a:off x="6303599" y="5322670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4F57FEF-9008-7010-C8C7-675FD9025A6C}"/>
                </a:ext>
              </a:extLst>
            </p:cNvPr>
            <p:cNvSpPr/>
            <p:nvPr/>
          </p:nvSpPr>
          <p:spPr>
            <a:xfrm>
              <a:off x="7381457" y="5322671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783551-2742-46AE-6807-2D6508457972}"/>
                </a:ext>
              </a:extLst>
            </p:cNvPr>
            <p:cNvSpPr/>
            <p:nvPr/>
          </p:nvSpPr>
          <p:spPr>
            <a:xfrm>
              <a:off x="8472118" y="5322671"/>
              <a:ext cx="854322" cy="7576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제품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3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B917B2-FB47-5926-6C7A-EB9391422039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CB8B03-A7FB-9881-3124-7E3CEA0CA458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0C8C94-8C76-5CF5-1DC3-13122DDBE65D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3DCD3B-DC54-3E24-EF5C-3BD086E54526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FED7598-7715-FD6F-ED2C-AF73A1323454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ADEE7D-3980-80D7-6C34-2D432C0EF2E1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74F2AA-1033-E8C5-C74C-487AB08213E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AF9CA2D-59DA-7651-BD6B-DE1243309AF9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8F2F3162-2973-7833-F70D-5A7AAB68D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CBB910-52AF-C14C-2787-8F224B29268F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E7A990-1CFD-E0ED-64BA-FAB9DB55333E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F664BA-0644-8FD4-F0F6-E17CC23AAD33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주문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7C363E-50AA-C0D6-03AA-65E46FA50A5F}"/>
              </a:ext>
            </a:extLst>
          </p:cNvPr>
          <p:cNvSpPr/>
          <p:nvPr/>
        </p:nvSpPr>
        <p:spPr>
          <a:xfrm>
            <a:off x="4257267" y="1167699"/>
            <a:ext cx="1951292" cy="2136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6482322" y="1167699"/>
            <a:ext cx="1951292" cy="2136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구매 정보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3551D7-0B94-0529-A769-3120890A7F2C}"/>
              </a:ext>
            </a:extLst>
          </p:cNvPr>
          <p:cNvSpPr/>
          <p:nvPr/>
        </p:nvSpPr>
        <p:spPr>
          <a:xfrm>
            <a:off x="4257266" y="3677986"/>
            <a:ext cx="4176347" cy="2136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상세 정보 및 후기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9423976" y="1135965"/>
            <a:ext cx="3258589" cy="875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구매버튼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 창 까진 이동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밑에 비회원 구매 계속 버튼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좋아요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3" name="꺾인 연결선 2"/>
          <p:cNvCxnSpPr>
            <a:endCxn id="18" idx="1"/>
          </p:cNvCxnSpPr>
          <p:nvPr/>
        </p:nvCxnSpPr>
        <p:spPr>
          <a:xfrm flipV="1">
            <a:off x="8450940" y="1573762"/>
            <a:ext cx="973036" cy="62014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8712391" y="3694738"/>
            <a:ext cx="4681760" cy="1260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비회원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동의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 휴대폰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이메일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비밀번호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배송정보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휴대폰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우편번호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 요청사항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결제수단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41" name="직선 연결선 40"/>
          <p:cNvCxnSpPr>
            <a:stCxn id="18" idx="2"/>
            <a:endCxn id="34" idx="0"/>
          </p:cNvCxnSpPr>
          <p:nvPr/>
        </p:nvCxnSpPr>
        <p:spPr>
          <a:xfrm>
            <a:off x="11053271" y="2011558"/>
            <a:ext cx="0" cy="168318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0E3777-58CB-D2FE-16A5-8020EB8EFAC9}"/>
              </a:ext>
            </a:extLst>
          </p:cNvPr>
          <p:cNvSpPr/>
          <p:nvPr/>
        </p:nvSpPr>
        <p:spPr>
          <a:xfrm>
            <a:off x="3493264" y="175926"/>
            <a:ext cx="5558372" cy="5405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E0D0AF-96D3-C8E8-E439-9C9EB66EDD60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D167B2-7587-7FDE-FFBF-D67C53841CB5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81C5C96-6D8D-4C9A-F53C-E3CF02E8891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0B2BC8-B0FF-EAFA-052A-3122AF19C686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231EE4-B50E-330E-AF12-0E1239D376C6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10056C-007E-D1D2-07F0-F9EBD2326CB5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AFDA19A-7EE9-E088-624A-9A6075E132D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75B85D8-6FEB-72AA-088C-886E64A5F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D142EB-7A3B-668C-A5E6-E7B62CF8F091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2F5B7A-1002-32FA-3EBD-2ACC1DBBDA6B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4091557" y="1322049"/>
            <a:ext cx="908888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2DC9F-EA18-C170-F0C0-C94FEA94A787}"/>
              </a:ext>
            </a:extLst>
          </p:cNvPr>
          <p:cNvSpPr txBox="1"/>
          <p:nvPr/>
        </p:nvSpPr>
        <p:spPr>
          <a:xfrm>
            <a:off x="948905" y="812800"/>
            <a:ext cx="124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장바구니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31537-8380-1675-F8A9-0926E1B30E3D}"/>
              </a:ext>
            </a:extLst>
          </p:cNvPr>
          <p:cNvSpPr/>
          <p:nvPr/>
        </p:nvSpPr>
        <p:spPr>
          <a:xfrm>
            <a:off x="5151213" y="1322049"/>
            <a:ext cx="1768414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B11868-9B4E-4AB9-7648-7E42E88A499F}"/>
              </a:ext>
            </a:extLst>
          </p:cNvPr>
          <p:cNvSpPr/>
          <p:nvPr/>
        </p:nvSpPr>
        <p:spPr>
          <a:xfrm>
            <a:off x="7070395" y="1322048"/>
            <a:ext cx="1590526" cy="1835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내역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4848F-F10F-958C-1704-C5DF38F60274}"/>
              </a:ext>
            </a:extLst>
          </p:cNvPr>
          <p:cNvSpPr/>
          <p:nvPr/>
        </p:nvSpPr>
        <p:spPr>
          <a:xfrm>
            <a:off x="4091556" y="3429000"/>
            <a:ext cx="4569365" cy="1634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 상품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배너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EB4B53-43CB-02D2-F476-B3D3E6521036}"/>
              </a:ext>
            </a:extLst>
          </p:cNvPr>
          <p:cNvSpPr/>
          <p:nvPr/>
        </p:nvSpPr>
        <p:spPr>
          <a:xfrm>
            <a:off x="4091557" y="2331801"/>
            <a:ext cx="908888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7EB801-ABC7-26E7-FCB6-5B08C488CDDF}"/>
              </a:ext>
            </a:extLst>
          </p:cNvPr>
          <p:cNvSpPr/>
          <p:nvPr/>
        </p:nvSpPr>
        <p:spPr>
          <a:xfrm>
            <a:off x="5151213" y="2331801"/>
            <a:ext cx="1768414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</p:spTree>
    <p:extLst>
      <p:ext uri="{BB962C8B-B14F-4D97-AF65-F5344CB8AC3E}">
        <p14:creationId xmlns:p14="http://schemas.microsoft.com/office/powerpoint/2010/main" val="410996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452418-F156-A280-3454-D8223ECA7CC3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353026-306F-7158-374E-66D454FBC5C3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4BAD40-15F1-9619-3EB4-12B167D4E59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50130B-C127-A5C1-409E-ADCD10C160DA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CD1C342-3D6F-148B-8636-047FE17EA410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D9AE4-7ED1-69FA-6ED5-2C06F2B47DBE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1E805C-85D4-4C38-3C2E-7D9350A561EE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361624-5558-0F24-8B31-D654DC20A0B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0F14CB3-4AE3-6F73-FF84-3BBDC473D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D57E9C-6BFE-27BD-65CA-1D815A280D8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DE80A9-0A80-ED09-F478-9E0F0CB1E779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BCF50E-2B7E-D16C-9045-5320C6284707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941C19-FB55-1B37-7867-D1C790DEAC87}"/>
              </a:ext>
            </a:extLst>
          </p:cNvPr>
          <p:cNvSpPr/>
          <p:nvPr/>
        </p:nvSpPr>
        <p:spPr>
          <a:xfrm>
            <a:off x="4150548" y="1233775"/>
            <a:ext cx="4089640" cy="1584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875726-5591-9D07-6C1A-ED620058F1D9}"/>
              </a:ext>
            </a:extLst>
          </p:cNvPr>
          <p:cNvSpPr/>
          <p:nvPr/>
        </p:nvSpPr>
        <p:spPr>
          <a:xfrm>
            <a:off x="4150548" y="3247339"/>
            <a:ext cx="4089640" cy="9105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0CEEB-C072-17A0-69B4-D230F189F904}"/>
              </a:ext>
            </a:extLst>
          </p:cNvPr>
          <p:cNvSpPr/>
          <p:nvPr/>
        </p:nvSpPr>
        <p:spPr>
          <a:xfrm>
            <a:off x="4150548" y="4509409"/>
            <a:ext cx="4089640" cy="1511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상세 이벤트</a:t>
            </a:r>
          </a:p>
        </p:txBody>
      </p:sp>
    </p:spTree>
    <p:extLst>
      <p:ext uri="{BB962C8B-B14F-4D97-AF65-F5344CB8AC3E}">
        <p14:creationId xmlns:p14="http://schemas.microsoft.com/office/powerpoint/2010/main" val="36420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E5D219-BD1B-7FB2-2AD4-B9379923374E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32CDCC-1C21-DF47-5B31-B39D14F7F5DC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6436E8-9009-1714-F4AB-B668C4081AC3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B24D59-3F87-40AA-A9B7-DD4AB673FFC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3609C38-2E90-91A2-D288-C002B397E64D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64A6F-AC81-773C-F6A4-796D10819AEF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9459B4-3872-347E-3B48-1C76BB8DC08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119916-28B5-C5FA-5E9C-8C86971DAA0B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C21F05F4-B609-EEEE-DE15-121426CA2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077B5E-E348-CF93-C9F5-EC3B14F3B5D7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EC0FD7-5ED8-EBF1-A357-D1EC576D9066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A26B41-0F68-9665-255D-C249A9CC018C}"/>
              </a:ext>
            </a:extLst>
          </p:cNvPr>
          <p:cNvSpPr/>
          <p:nvPr/>
        </p:nvSpPr>
        <p:spPr>
          <a:xfrm>
            <a:off x="3935651" y="928454"/>
            <a:ext cx="4686186" cy="4894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9D4262-27B7-0AB0-D1E3-961C265BE502}"/>
              </a:ext>
            </a:extLst>
          </p:cNvPr>
          <p:cNvSpPr/>
          <p:nvPr/>
        </p:nvSpPr>
        <p:spPr>
          <a:xfrm>
            <a:off x="5253487" y="112174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88DF8-C8E8-6639-B0EF-F1D952AB12F7}"/>
              </a:ext>
            </a:extLst>
          </p:cNvPr>
          <p:cNvSpPr/>
          <p:nvPr/>
        </p:nvSpPr>
        <p:spPr>
          <a:xfrm>
            <a:off x="4090964" y="1121747"/>
            <a:ext cx="1007210" cy="3002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sz="1400" dirty="0" err="1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메뉴바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DDCD1-2322-5678-9B08-748AA1C64176}"/>
              </a:ext>
            </a:extLst>
          </p:cNvPr>
          <p:cNvSpPr/>
          <p:nvPr/>
        </p:nvSpPr>
        <p:spPr>
          <a:xfrm>
            <a:off x="5266801" y="3059554"/>
            <a:ext cx="3117743" cy="22974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자주 묻는 질문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253487" y="207178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카테고리</a:t>
            </a:r>
          </a:p>
        </p:txBody>
      </p:sp>
    </p:spTree>
    <p:extLst>
      <p:ext uri="{BB962C8B-B14F-4D97-AF65-F5344CB8AC3E}">
        <p14:creationId xmlns:p14="http://schemas.microsoft.com/office/powerpoint/2010/main" val="144249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7B74A-8F25-5CE6-1ADD-0DAB0AB65582}"/>
              </a:ext>
            </a:extLst>
          </p:cNvPr>
          <p:cNvSpPr/>
          <p:nvPr/>
        </p:nvSpPr>
        <p:spPr>
          <a:xfrm>
            <a:off x="4688944" y="571605"/>
            <a:ext cx="3167011" cy="32110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E592F-4800-9870-FBE9-0C8A835332A3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회원가입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92002-39A9-D212-2EBB-A96236C8B97B}"/>
              </a:ext>
            </a:extLst>
          </p:cNvPr>
          <p:cNvGrpSpPr/>
          <p:nvPr/>
        </p:nvGrpSpPr>
        <p:grpSpPr>
          <a:xfrm>
            <a:off x="9365578" y="3302855"/>
            <a:ext cx="2124807" cy="2154372"/>
            <a:chOff x="7855955" y="2082247"/>
            <a:chExt cx="3167011" cy="32110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6EAD70-D4C2-A806-1ECB-61DC873539CA}"/>
                </a:ext>
              </a:extLst>
            </p:cNvPr>
            <p:cNvSpPr/>
            <p:nvPr/>
          </p:nvSpPr>
          <p:spPr>
            <a:xfrm>
              <a:off x="7855955" y="2082247"/>
              <a:ext cx="3167011" cy="32110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60A936-D8C3-9482-E388-7E200F1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35" y="2247174"/>
              <a:ext cx="3033050" cy="2881223"/>
            </a:xfrm>
            <a:prstGeom prst="rect">
              <a:avLst/>
            </a:prstGeom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E3C09AE-B3E8-A8E9-46A8-8297EE59CA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855955" y="1915064"/>
            <a:ext cx="2572027" cy="138779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1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436E8-9009-1714-F4AB-B668C4081AC3}"/>
              </a:ext>
            </a:extLst>
          </p:cNvPr>
          <p:cNvSpPr/>
          <p:nvPr/>
        </p:nvSpPr>
        <p:spPr>
          <a:xfrm>
            <a:off x="3493264" y="189522"/>
            <a:ext cx="5558372" cy="414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B24D59-3F87-40AA-A9B7-DD4AB673FFC2}"/>
              </a:ext>
            </a:extLst>
          </p:cNvPr>
          <p:cNvGrpSpPr/>
          <p:nvPr/>
        </p:nvGrpSpPr>
        <p:grpSpPr>
          <a:xfrm>
            <a:off x="5982788" y="192655"/>
            <a:ext cx="2388441" cy="414330"/>
            <a:chOff x="5241375" y="224026"/>
            <a:chExt cx="2420190" cy="414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609C38-2E90-91A2-D288-C002B397E64D}"/>
                </a:ext>
              </a:extLst>
            </p:cNvPr>
            <p:cNvSpPr/>
            <p:nvPr/>
          </p:nvSpPr>
          <p:spPr>
            <a:xfrm>
              <a:off x="5241375" y="224026"/>
              <a:ext cx="2420190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64A6F-AC81-773C-F6A4-796D10819AEF}"/>
                </a:ext>
              </a:extLst>
            </p:cNvPr>
            <p:cNvSpPr txBox="1"/>
            <p:nvPr/>
          </p:nvSpPr>
          <p:spPr>
            <a:xfrm>
              <a:off x="5625234" y="236396"/>
              <a:ext cx="190354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일반 </a:t>
              </a:r>
              <a:r>
                <a:rPr lang="ko-KR" altLang="en-US" dirty="0" err="1"/>
                <a:t>메뉴바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9459B4-3872-347E-3B48-1C76BB8DC08B}"/>
              </a:ext>
            </a:extLst>
          </p:cNvPr>
          <p:cNvGrpSpPr/>
          <p:nvPr/>
        </p:nvGrpSpPr>
        <p:grpSpPr>
          <a:xfrm>
            <a:off x="8392025" y="183419"/>
            <a:ext cx="640732" cy="414330"/>
            <a:chOff x="9240642" y="754024"/>
            <a:chExt cx="797790" cy="434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19916-28B5-C5FA-5E9C-8C86971DAA0B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로고이(가) 표시된 사진&#10;&#10;자동 생성된 설명">
              <a:extLst>
                <a:ext uri="{FF2B5EF4-FFF2-40B4-BE49-F238E27FC236}">
                  <a16:creationId xmlns:a16="http://schemas.microsoft.com/office/drawing/2014/main" id="{C21F05F4-B609-EEEE-DE15-121426CA2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077B5E-E348-CF93-C9F5-EC3B14F3B5D7}"/>
              </a:ext>
            </a:extLst>
          </p:cNvPr>
          <p:cNvSpPr/>
          <p:nvPr/>
        </p:nvSpPr>
        <p:spPr>
          <a:xfrm>
            <a:off x="3493265" y="184666"/>
            <a:ext cx="884772" cy="41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C0FD7-5ED8-EBF1-A357-D1EC576D9066}"/>
              </a:ext>
            </a:extLst>
          </p:cNvPr>
          <p:cNvSpPr/>
          <p:nvPr/>
        </p:nvSpPr>
        <p:spPr>
          <a:xfrm>
            <a:off x="3493263" y="619344"/>
            <a:ext cx="5558373" cy="9351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</a:t>
            </a:r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4872446" y="1937432"/>
            <a:ext cx="3922169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3699992" y="1937432"/>
            <a:ext cx="986406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</a:t>
            </a:r>
            <a:endParaRPr lang="en-US" altLang="ko-KR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658494" y="4027489"/>
            <a:ext cx="1254201" cy="557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</a:p>
        </p:txBody>
      </p:sp>
      <p:cxnSp>
        <p:nvCxnSpPr>
          <p:cNvPr id="19" name="꺾인 연결선 18"/>
          <p:cNvCxnSpPr>
            <a:stCxn id="10" idx="3"/>
            <a:endCxn id="21" idx="0"/>
          </p:cNvCxnSpPr>
          <p:nvPr/>
        </p:nvCxnSpPr>
        <p:spPr>
          <a:xfrm>
            <a:off x="9051636" y="1086912"/>
            <a:ext cx="1638553" cy="110015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9188378" y="2187071"/>
            <a:ext cx="3003622" cy="13353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매출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등록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목록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게시판 관리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마케팅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페이지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526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262</Words>
  <Application>Microsoft Office PowerPoint</Application>
  <PresentationFormat>와이드스크린</PresentationFormat>
  <Paragraphs>101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나눔바른고딕OTF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강준성</dc:creator>
  <cp:lastModifiedBy>YUHAN</cp:lastModifiedBy>
  <cp:revision>10</cp:revision>
  <dcterms:created xsi:type="dcterms:W3CDTF">2023-04-08T01:46:59Z</dcterms:created>
  <dcterms:modified xsi:type="dcterms:W3CDTF">2023-04-18T03:34:01Z</dcterms:modified>
</cp:coreProperties>
</file>